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8" r:id="rId1"/>
  </p:sldMasterIdLst>
  <p:notesMasterIdLst>
    <p:notesMasterId r:id="rId8"/>
  </p:notesMasterIdLst>
  <p:sldIdLst>
    <p:sldId id="627" r:id="rId2"/>
    <p:sldId id="628" r:id="rId3"/>
    <p:sldId id="629" r:id="rId4"/>
    <p:sldId id="632" r:id="rId5"/>
    <p:sldId id="630" r:id="rId6"/>
    <p:sldId id="631" r:id="rId7"/>
  </p:sldIdLst>
  <p:sldSz cx="17340263" cy="9753600"/>
  <p:notesSz cx="6858000" cy="9144000"/>
  <p:defaultTextStyle>
    <a:lvl1pPr algn="ctr" defTabSz="584200">
      <a:defRPr sz="3600">
        <a:latin typeface="Helvetica Light"/>
        <a:ea typeface="Helvetica Light"/>
        <a:cs typeface="Helvetica Light"/>
        <a:sym typeface="Helvetica Light"/>
      </a:defRPr>
    </a:lvl1pPr>
    <a:lvl2pPr algn="ctr" defTabSz="584200">
      <a:defRPr sz="3600">
        <a:latin typeface="Helvetica Light"/>
        <a:ea typeface="Helvetica Light"/>
        <a:cs typeface="Helvetica Light"/>
        <a:sym typeface="Helvetica Light"/>
      </a:defRPr>
    </a:lvl2pPr>
    <a:lvl3pPr algn="ctr" defTabSz="584200">
      <a:defRPr sz="3600">
        <a:latin typeface="Helvetica Light"/>
        <a:ea typeface="Helvetica Light"/>
        <a:cs typeface="Helvetica Light"/>
        <a:sym typeface="Helvetica Light"/>
      </a:defRPr>
    </a:lvl3pPr>
    <a:lvl4pPr algn="ctr" defTabSz="584200">
      <a:defRPr sz="3600">
        <a:latin typeface="Helvetica Light"/>
        <a:ea typeface="Helvetica Light"/>
        <a:cs typeface="Helvetica Light"/>
        <a:sym typeface="Helvetica Light"/>
      </a:defRPr>
    </a:lvl4pPr>
    <a:lvl5pPr algn="ctr" defTabSz="584200">
      <a:defRPr sz="3600">
        <a:latin typeface="Helvetica Light"/>
        <a:ea typeface="Helvetica Light"/>
        <a:cs typeface="Helvetica Light"/>
        <a:sym typeface="Helvetica Light"/>
      </a:defRPr>
    </a:lvl5pPr>
    <a:lvl6pPr algn="ctr" defTabSz="584200">
      <a:defRPr sz="3600">
        <a:latin typeface="Helvetica Light"/>
        <a:ea typeface="Helvetica Light"/>
        <a:cs typeface="Helvetica Light"/>
        <a:sym typeface="Helvetica Light"/>
      </a:defRPr>
    </a:lvl6pPr>
    <a:lvl7pPr algn="ctr" defTabSz="584200">
      <a:defRPr sz="3600">
        <a:latin typeface="Helvetica Light"/>
        <a:ea typeface="Helvetica Light"/>
        <a:cs typeface="Helvetica Light"/>
        <a:sym typeface="Helvetica Light"/>
      </a:defRPr>
    </a:lvl7pPr>
    <a:lvl8pPr algn="ctr" defTabSz="584200">
      <a:defRPr sz="3600">
        <a:latin typeface="Helvetica Light"/>
        <a:ea typeface="Helvetica Light"/>
        <a:cs typeface="Helvetica Light"/>
        <a:sym typeface="Helvetica Light"/>
      </a:defRPr>
    </a:lvl8pPr>
    <a:lvl9pPr algn="ctr" defTabSz="584200">
      <a:defRPr sz="3600">
        <a:latin typeface="Helvetica Light"/>
        <a:ea typeface="Helvetica Light"/>
        <a:cs typeface="Helvetica Light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54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624" y="84"/>
      </p:cViewPr>
      <p:guideLst>
        <p:guide orient="horz" pos="3072"/>
        <p:guide pos="54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95952187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AB0267-42D8-F44A-8A36-0D6F655D7E73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0820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7533" y="1596249"/>
            <a:ext cx="13005197" cy="3395698"/>
          </a:xfrm>
        </p:spPr>
        <p:txBody>
          <a:bodyPr anchor="b"/>
          <a:lstStyle>
            <a:lvl1pPr algn="ctr">
              <a:defRPr sz="8533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7533" y="5122898"/>
            <a:ext cx="13005197" cy="2354862"/>
          </a:xfrm>
        </p:spPr>
        <p:txBody>
          <a:bodyPr/>
          <a:lstStyle>
            <a:lvl1pPr marL="0" indent="0" algn="ctr">
              <a:buNone/>
              <a:defRPr sz="3413"/>
            </a:lvl1pPr>
            <a:lvl2pPr marL="650230" indent="0" algn="ctr">
              <a:buNone/>
              <a:defRPr sz="2844"/>
            </a:lvl2pPr>
            <a:lvl3pPr marL="1300460" indent="0" algn="ctr">
              <a:buNone/>
              <a:defRPr sz="2560"/>
            </a:lvl3pPr>
            <a:lvl4pPr marL="1950690" indent="0" algn="ctr">
              <a:buNone/>
              <a:defRPr sz="2276"/>
            </a:lvl4pPr>
            <a:lvl5pPr marL="2600919" indent="0" algn="ctr">
              <a:buNone/>
              <a:defRPr sz="2276"/>
            </a:lvl5pPr>
            <a:lvl6pPr marL="3251149" indent="0" algn="ctr">
              <a:buNone/>
              <a:defRPr sz="2276"/>
            </a:lvl6pPr>
            <a:lvl7pPr marL="3901379" indent="0" algn="ctr">
              <a:buNone/>
              <a:defRPr sz="2276"/>
            </a:lvl7pPr>
            <a:lvl8pPr marL="4551609" indent="0" algn="ctr">
              <a:buNone/>
              <a:defRPr sz="2276"/>
            </a:lvl8pPr>
            <a:lvl9pPr marL="5201839" indent="0" algn="ctr">
              <a:buNone/>
              <a:defRPr sz="2276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04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332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409126" y="519289"/>
            <a:ext cx="3738994" cy="826572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2143" y="519289"/>
            <a:ext cx="11000229" cy="82657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051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 - Title DISI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0963EB6B-22F8-2649-9B74-6E8F102B3F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"/>
            <a:ext cx="17340263" cy="9943144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6333443F-F1E4-C54F-90F9-7AB74BFF97E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67172" y="3333116"/>
            <a:ext cx="12088156" cy="6801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45" b="1" i="0">
                <a:solidFill>
                  <a:schemeClr val="tx1"/>
                </a:solidFill>
                <a:latin typeface="Open Sans Condensed" panose="020B0606030504020204" pitchFamily="34" charset="0"/>
                <a:ea typeface="Open Sans Condensed" panose="020B0606030504020204" pitchFamily="34" charset="0"/>
                <a:cs typeface="Open Sans Condensed" panose="020B0606030504020204" pitchFamily="34" charset="0"/>
              </a:defRPr>
            </a:lvl1pPr>
            <a:lvl2pPr marL="487684" indent="0" algn="ctr">
              <a:buNone/>
              <a:defRPr sz="2133"/>
            </a:lvl2pPr>
            <a:lvl3pPr marL="975366" indent="0" algn="ctr">
              <a:buNone/>
              <a:defRPr sz="1920"/>
            </a:lvl3pPr>
            <a:lvl4pPr marL="1463049" indent="0" algn="ctr">
              <a:buNone/>
              <a:defRPr sz="1707"/>
            </a:lvl4pPr>
            <a:lvl5pPr marL="1950732" indent="0" algn="ctr">
              <a:buNone/>
              <a:defRPr sz="1707"/>
            </a:lvl5pPr>
            <a:lvl6pPr marL="2438415" indent="0" algn="ctr">
              <a:buNone/>
              <a:defRPr sz="1707"/>
            </a:lvl6pPr>
            <a:lvl7pPr marL="2926098" indent="0" algn="ctr">
              <a:buNone/>
              <a:defRPr sz="1707"/>
            </a:lvl7pPr>
            <a:lvl8pPr marL="3413781" indent="0" algn="ctr">
              <a:buNone/>
              <a:defRPr sz="1707"/>
            </a:lvl8pPr>
            <a:lvl9pPr marL="3901465" indent="0" algn="ctr">
              <a:buNone/>
              <a:defRPr sz="1707"/>
            </a:lvl9pPr>
          </a:lstStyle>
          <a:p>
            <a:r>
              <a:rPr lang="it-IT"/>
              <a:t>Clicca per modificare Nome Cognome</a:t>
            </a:r>
          </a:p>
          <a:p>
            <a:endParaRPr lang="it-IT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9C41F5B-B420-6540-A8B7-0B9A1BD1345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67173" y="585680"/>
            <a:ext cx="12088165" cy="2691401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267" b="1" i="0" cap="none" baseline="0">
                <a:solidFill>
                  <a:schemeClr val="tx1"/>
                </a:solid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defRPr>
            </a:lvl1pPr>
          </a:lstStyle>
          <a:p>
            <a:r>
              <a:rPr lang="en-US" noProof="0" err="1"/>
              <a:t>Clicca</a:t>
            </a:r>
            <a:r>
              <a:rPr lang="en-US" noProof="0"/>
              <a:t> per </a:t>
            </a:r>
            <a:r>
              <a:rPr lang="en-US" noProof="0" err="1"/>
              <a:t>modificare</a:t>
            </a:r>
            <a:r>
              <a:rPr lang="en-US" noProof="0"/>
              <a:t> il </a:t>
            </a:r>
            <a:r>
              <a:rPr lang="en-US" noProof="0" err="1"/>
              <a:t>Titolo</a:t>
            </a:r>
            <a:endParaRPr lang="en-US" noProof="0"/>
          </a:p>
        </p:txBody>
      </p:sp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DFFF06FE-CA4D-9D45-BE63-0442E9678ABC}"/>
              </a:ext>
            </a:extLst>
          </p:cNvPr>
          <p:cNvCxnSpPr>
            <a:cxnSpLocks/>
          </p:cNvCxnSpPr>
          <p:nvPr userDrawn="1"/>
        </p:nvCxnSpPr>
        <p:spPr>
          <a:xfrm>
            <a:off x="825324" y="2"/>
            <a:ext cx="0" cy="9011659"/>
          </a:xfrm>
          <a:prstGeom prst="line">
            <a:avLst/>
          </a:prstGeom>
          <a:ln w="19050">
            <a:solidFill>
              <a:srgbClr val="FFFFFF">
                <a:alpha val="14902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2">
            <a:extLst>
              <a:ext uri="{FF2B5EF4-FFF2-40B4-BE49-F238E27FC236}">
                <a16:creationId xmlns:a16="http://schemas.microsoft.com/office/drawing/2014/main" id="{059DBBDF-10AF-FC40-8026-487E3F309663}"/>
              </a:ext>
            </a:extLst>
          </p:cNvPr>
          <p:cNvSpPr txBox="1">
            <a:spLocks/>
          </p:cNvSpPr>
          <p:nvPr userDrawn="1"/>
        </p:nvSpPr>
        <p:spPr>
          <a:xfrm>
            <a:off x="1267171" y="4043874"/>
            <a:ext cx="12088156" cy="680186"/>
          </a:xfrm>
          <a:prstGeom prst="rect">
            <a:avLst/>
          </a:prstGeom>
        </p:spPr>
        <p:txBody>
          <a:bodyPr vert="horz" lIns="130048" tIns="65024" rIns="130048" bIns="65024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0" kern="1200">
                <a:solidFill>
                  <a:schemeClr val="tx1"/>
                </a:solidFill>
                <a:latin typeface="Open Sans Condensed" panose="020B0606030504020204" pitchFamily="34" charset="0"/>
                <a:ea typeface="Open Sans Condensed" panose="020B0606030504020204" pitchFamily="34" charset="0"/>
                <a:cs typeface="Open Sans Condense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560" b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829AA67-F8E0-5C4D-A4A2-DAABD6F1BA4F}"/>
              </a:ext>
            </a:extLst>
          </p:cNvPr>
          <p:cNvSpPr/>
          <p:nvPr userDrawn="1"/>
        </p:nvSpPr>
        <p:spPr>
          <a:xfrm>
            <a:off x="781975" y="740124"/>
            <a:ext cx="86700" cy="10836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560" b="0" i="0">
              <a:latin typeface="Open Sans Condensed Light" panose="020B0306030504020204" pitchFamily="34" charset="0"/>
            </a:endParaRP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1EE0ACF-3CC0-B342-87F5-9328576E86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67418" y="4477765"/>
            <a:ext cx="12087909" cy="140885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45" b="0" i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defRPr>
            </a:lvl1pPr>
          </a:lstStyle>
          <a:p>
            <a:r>
              <a:rPr lang="it-IT" b="0"/>
              <a:t>Università degli Studi dell’Aquila / </a:t>
            </a:r>
            <a:r>
              <a:rPr lang="it-IT" b="0" err="1"/>
              <a:t>Italy</a:t>
            </a:r>
            <a:endParaRPr lang="it-IT" b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DB33B02C-8FFF-5347-B037-1CF0840DF50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089077" y="363738"/>
            <a:ext cx="3469213" cy="118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6100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. INDENT TITLE + CONTENT (pros &amp; co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E60C47F7-94A7-514E-AFC0-4FA6262B33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7340263" cy="1229695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443FA650-A669-E840-9116-A5DF3AA2B8E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>
            <a:off x="16181558" y="474395"/>
            <a:ext cx="851466" cy="469161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1B815A0-7658-7646-92F3-7B8C39E51351}"/>
              </a:ext>
            </a:extLst>
          </p:cNvPr>
          <p:cNvSpPr txBox="1"/>
          <p:nvPr userDrawn="1"/>
        </p:nvSpPr>
        <p:spPr>
          <a:xfrm>
            <a:off x="16232928" y="515073"/>
            <a:ext cx="851466" cy="387798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fld id="{D49B7507-D0D2-6741-A4B2-26B285187CD0}" type="slidenum">
              <a:rPr lang="it-IT" sz="1920" b="0" i="0" smtClean="0">
                <a:solidFill>
                  <a:schemeClr val="bg1"/>
                </a:solidFill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pPr algn="ctr"/>
              <a:t>‹N›</a:t>
            </a:fld>
            <a:endParaRPr lang="it-IT" sz="1707" b="0" i="0" dirty="0">
              <a:solidFill>
                <a:schemeClr val="bg1"/>
              </a:solidFill>
              <a:latin typeface="Open Sans Condensed Light" panose="020B0306030504020204" pitchFamily="34" charset="0"/>
              <a:ea typeface="Open Sans Condensed Light" panose="020B0306030504020204" pitchFamily="34" charset="0"/>
              <a:cs typeface="Open Sans Condensed Light" panose="020B0306030504020204" pitchFamily="34" charset="0"/>
            </a:endParaRPr>
          </a:p>
        </p:txBody>
      </p:sp>
      <p:sp>
        <p:nvSpPr>
          <p:cNvPr id="15" name="Segnaposto testo 14">
            <a:extLst>
              <a:ext uri="{FF2B5EF4-FFF2-40B4-BE49-F238E27FC236}">
                <a16:creationId xmlns:a16="http://schemas.microsoft.com/office/drawing/2014/main" id="{A014DC56-5737-8D41-BE91-5D4C5DF134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5870" y="1407510"/>
            <a:ext cx="16734987" cy="7871698"/>
          </a:xfrm>
          <a:prstGeom prst="rect">
            <a:avLst/>
          </a:prstGeom>
        </p:spPr>
        <p:txBody>
          <a:bodyPr>
            <a:normAutofit/>
          </a:bodyPr>
          <a:lstStyle>
            <a:lvl1pPr marL="634440" indent="-566707">
              <a:buClr>
                <a:srgbClr val="335C79"/>
              </a:buClr>
              <a:buSzPct val="100000"/>
              <a:buFontTx/>
              <a:buBlip>
                <a:blip r:embed="rId4"/>
              </a:buBlip>
              <a:tabLst/>
              <a:defRPr lang="it-IT" sz="3982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34440" indent="-629925">
              <a:lnSpc>
                <a:spcPct val="100000"/>
              </a:lnSpc>
              <a:spcAft>
                <a:spcPts val="1280"/>
              </a:spcAft>
              <a:buFont typeface="Font di sistema regolare"/>
              <a:buChar char=" "/>
              <a:tabLst/>
              <a:defRPr lang="it-IT" sz="3413" b="0" i="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1264364" indent="-629925">
              <a:spcBef>
                <a:spcPts val="1422"/>
              </a:spcBef>
              <a:buSzPct val="120000"/>
              <a:buFontTx/>
              <a:buBlip>
                <a:blip r:embed="rId5"/>
              </a:buBlip>
              <a:tabLst>
                <a:tab pos="1133411" algn="l"/>
              </a:tabLst>
              <a:defRPr lang="it-IT" sz="3413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264364" indent="-564448">
              <a:spcBef>
                <a:spcPts val="1422"/>
              </a:spcBef>
              <a:buSzPct val="100000"/>
              <a:buFont typeface="Font di sistema regolare"/>
              <a:buChar char="◦"/>
              <a:tabLst>
                <a:tab pos="1133411" algn="l"/>
              </a:tabLst>
              <a:defRPr lang="en-US" sz="3413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264364" indent="-629925">
              <a:spcBef>
                <a:spcPts val="1422"/>
              </a:spcBef>
              <a:buSzPct val="120000"/>
              <a:buFontTx/>
              <a:buBlip>
                <a:blip r:embed="rId6"/>
              </a:buBlip>
              <a:tabLst>
                <a:tab pos="1133411" algn="l"/>
              </a:tabLst>
              <a:defRPr lang="en-US" sz="3413" b="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  <a:lvl6pPr marL="1772367" indent="-442527">
              <a:spcBef>
                <a:spcPts val="853"/>
              </a:spcBef>
              <a:buFont typeface="Wingdings" pitchFamily="2" charset="2"/>
              <a:buChar char="§"/>
              <a:tabLst/>
              <a:defRPr lang="en-US" sz="2560" b="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defRPr>
            </a:lvl6pPr>
          </a:lstStyle>
          <a:p>
            <a:pPr lvl="0"/>
            <a:r>
              <a:rPr lang="it-IT" noProof="0" dirty="0"/>
              <a:t>Fare clic per modificare gli stili del testo dello schema</a:t>
            </a:r>
          </a:p>
          <a:p>
            <a:pPr lvl="1"/>
            <a:r>
              <a:rPr lang="it-IT" noProof="0" dirty="0"/>
              <a:t>Secondo livello</a:t>
            </a:r>
          </a:p>
          <a:p>
            <a:pPr lvl="2"/>
            <a:r>
              <a:rPr lang="it-IT" noProof="0" dirty="0"/>
              <a:t>Terzo livello</a:t>
            </a:r>
          </a:p>
          <a:p>
            <a:pPr lvl="3"/>
            <a:r>
              <a:rPr lang="it-IT" noProof="0" dirty="0"/>
              <a:t>Quarto livello</a:t>
            </a:r>
          </a:p>
          <a:p>
            <a:pPr lvl="4"/>
            <a:r>
              <a:rPr lang="it-IT" noProof="0" dirty="0"/>
              <a:t>Quinto livello</a:t>
            </a:r>
            <a:endParaRPr lang="en-US" noProof="0" dirty="0"/>
          </a:p>
        </p:txBody>
      </p:sp>
      <p:sp>
        <p:nvSpPr>
          <p:cNvPr id="10" name="Titolo 15">
            <a:extLst>
              <a:ext uri="{FF2B5EF4-FFF2-40B4-BE49-F238E27FC236}">
                <a16:creationId xmlns:a16="http://schemas.microsoft.com/office/drawing/2014/main" id="{991C5DF8-5124-854A-975C-D3E1EEF104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872" y="215161"/>
            <a:ext cx="15359378" cy="80786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lang="it-IT" sz="4552" b="1" i="0" kern="1200" cap="none" baseline="0">
                <a:solidFill>
                  <a:srgbClr val="094F6D"/>
                </a:solid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defRPr>
            </a:lvl1pPr>
          </a:lstStyle>
          <a:p>
            <a:r>
              <a:rPr lang="it-IT" dirty="0"/>
              <a:t>Fare clic per modificare il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7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1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112" y="2431628"/>
            <a:ext cx="14955977" cy="4057226"/>
          </a:xfrm>
        </p:spPr>
        <p:txBody>
          <a:bodyPr anchor="b"/>
          <a:lstStyle>
            <a:lvl1pPr>
              <a:defRPr sz="8533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3112" y="6527237"/>
            <a:ext cx="14955977" cy="2133599"/>
          </a:xfrm>
        </p:spPr>
        <p:txBody>
          <a:bodyPr/>
          <a:lstStyle>
            <a:lvl1pPr marL="0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1pPr>
            <a:lvl2pPr marL="6502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0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2143" y="2596444"/>
            <a:ext cx="7369612" cy="618857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8508" y="2596444"/>
            <a:ext cx="7369612" cy="618857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48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519290"/>
            <a:ext cx="14955977" cy="188524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403" y="2390987"/>
            <a:ext cx="7335743" cy="1171786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4403" y="3562773"/>
            <a:ext cx="7335743" cy="52403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778508" y="2390987"/>
            <a:ext cx="7371870" cy="1171786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778508" y="3562773"/>
            <a:ext cx="7371870" cy="52403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8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88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05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650240"/>
            <a:ext cx="55926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1870" y="1404338"/>
            <a:ext cx="8778508" cy="6931378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402" y="2926080"/>
            <a:ext cx="55926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4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650240"/>
            <a:ext cx="55926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71870" y="1404338"/>
            <a:ext cx="8778508" cy="6931378"/>
          </a:xfrm>
        </p:spPr>
        <p:txBody>
          <a:bodyPr anchor="t"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402" y="2926080"/>
            <a:ext cx="55926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63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2143" y="519290"/>
            <a:ext cx="14955977" cy="1885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143" y="2596444"/>
            <a:ext cx="14955977" cy="6188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92143" y="9040143"/>
            <a:ext cx="390155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43962" y="9040143"/>
            <a:ext cx="585233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561" y="9040143"/>
            <a:ext cx="390155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59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67" r:id="rId13"/>
  </p:sldLayoutIdLst>
  <p:txStyles>
    <p:titleStyle>
      <a:lvl1pPr algn="l" defTabSz="1300460" rtl="0" eaLnBrk="1" latinLnBrk="0" hangingPunct="1">
        <a:lnSpc>
          <a:spcPct val="90000"/>
        </a:lnSpc>
        <a:spcBef>
          <a:spcPct val="0"/>
        </a:spcBef>
        <a:buNone/>
        <a:defRPr sz="62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115" indent="-325115" algn="l" defTabSz="1300460" rtl="0" eaLnBrk="1" latinLnBrk="0" hangingPunct="1">
        <a:lnSpc>
          <a:spcPct val="90000"/>
        </a:lnSpc>
        <a:spcBef>
          <a:spcPts val="1422"/>
        </a:spcBef>
        <a:buFont typeface="Arial" panose="020B0604020202020204" pitchFamily="34" charset="0"/>
        <a:buChar char="•"/>
        <a:defRPr sz="3982" kern="1200">
          <a:solidFill>
            <a:schemeClr val="tx1"/>
          </a:solidFill>
          <a:latin typeface="+mn-lt"/>
          <a:ea typeface="+mn-ea"/>
          <a:cs typeface="+mn-cs"/>
        </a:defRPr>
      </a:lvl1pPr>
      <a:lvl2pPr marL="97534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3413" kern="1200">
          <a:solidFill>
            <a:schemeClr val="tx1"/>
          </a:solidFill>
          <a:latin typeface="+mn-lt"/>
          <a:ea typeface="+mn-ea"/>
          <a:cs typeface="+mn-cs"/>
        </a:defRPr>
      </a:lvl2pPr>
      <a:lvl3pPr marL="162557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3pPr>
      <a:lvl4pPr marL="227580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3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9728AD2E-1324-32FF-A040-B4CD9CA85A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5304" y="4064423"/>
            <a:ext cx="11667599" cy="2135619"/>
          </a:xfrm>
        </p:spPr>
        <p:txBody>
          <a:bodyPr>
            <a:normAutofit/>
          </a:bodyPr>
          <a:lstStyle/>
          <a:p>
            <a:r>
              <a:rPr lang="it-IT" dirty="0"/>
              <a:t>Name </a:t>
            </a:r>
            <a:r>
              <a:rPr lang="it-IT" dirty="0" err="1"/>
              <a:t>Surname</a:t>
            </a:r>
            <a:endParaRPr lang="it-IT" dirty="0"/>
          </a:p>
          <a:p>
            <a:r>
              <a:rPr lang="it-IT" baseline="30000" dirty="0"/>
              <a:t>Tutor:</a:t>
            </a:r>
          </a:p>
          <a:p>
            <a:r>
              <a:rPr lang="it-IT" baseline="30000" dirty="0"/>
              <a:t>Co-tutor:</a:t>
            </a:r>
          </a:p>
          <a:p>
            <a:r>
              <a:rPr lang="it-IT" baseline="30000" dirty="0"/>
              <a:t>Coordinator:</a:t>
            </a:r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62908C81-1CF5-9D42-A169-1D21FF90F8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18082" y="1658459"/>
            <a:ext cx="9065847" cy="2018550"/>
          </a:xfrm>
        </p:spPr>
        <p:txBody>
          <a:bodyPr>
            <a:normAutofit/>
          </a:bodyPr>
          <a:lstStyle/>
          <a:p>
            <a:r>
              <a:rPr lang="en-US" sz="4800" dirty="0"/>
              <a:t>Title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C88935D-5F26-8BFD-EE3A-F363BC861D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75304" y="6759032"/>
            <a:ext cx="9065655" cy="1056640"/>
          </a:xfrm>
        </p:spPr>
        <p:txBody>
          <a:bodyPr>
            <a:normAutofit/>
          </a:bodyPr>
          <a:lstStyle/>
          <a:p>
            <a:r>
              <a:rPr lang="it-IT" sz="3600" baseline="30000" dirty="0"/>
              <a:t>XXX </a:t>
            </a:r>
            <a:r>
              <a:rPr lang="it-IT" sz="3600" baseline="30000" dirty="0" err="1"/>
              <a:t>Doctoral</a:t>
            </a:r>
            <a:r>
              <a:rPr lang="it-IT" sz="3600" baseline="30000" dirty="0"/>
              <a:t> </a:t>
            </a:r>
            <a:r>
              <a:rPr lang="it-IT" sz="3600" baseline="30000" dirty="0" err="1"/>
              <a:t>Cycle</a:t>
            </a:r>
            <a:r>
              <a:rPr lang="it-IT" sz="3600" baseline="30000" dirty="0"/>
              <a:t>, PhD in Information and </a:t>
            </a:r>
            <a:r>
              <a:rPr lang="it-IT" sz="3600" baseline="30000" dirty="0" err="1"/>
              <a:t>Communication</a:t>
            </a:r>
            <a:r>
              <a:rPr lang="it-IT" sz="3600" baseline="30000" dirty="0"/>
              <a:t> Technologies</a:t>
            </a:r>
          </a:p>
        </p:txBody>
      </p:sp>
    </p:spTree>
    <p:extLst>
      <p:ext uri="{BB962C8B-B14F-4D97-AF65-F5344CB8AC3E}">
        <p14:creationId xmlns:p14="http://schemas.microsoft.com/office/powerpoint/2010/main" val="240478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71F3FA7D-577E-C991-70B1-C2055FB105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Brief description of the research activity (5 slides at most)</a:t>
            </a:r>
          </a:p>
          <a:p>
            <a:endParaRPr lang="en-US" dirty="0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517F1B2F-19FF-B7CD-6606-7C3F33A1A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Research</a:t>
            </a:r>
            <a:r>
              <a:rPr lang="it-IT" dirty="0"/>
              <a:t> 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663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EE7084AD-5AEE-7CF7-A2FF-5BA59026CA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List of Publications in journals and conferences and seminars.</a:t>
            </a:r>
          </a:p>
          <a:p>
            <a:endParaRPr lang="en-US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47D3125B-3CB9-583F-1E4E-986EBFA8A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Publications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2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33147E6B-97DF-E2AC-3E20-7D4C31E9F9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List of </a:t>
            </a:r>
            <a:r>
              <a:rPr lang="it-IT" dirty="0" err="1"/>
              <a:t>attended</a:t>
            </a:r>
            <a:r>
              <a:rPr lang="it-IT" dirty="0"/>
              <a:t> </a:t>
            </a:r>
            <a:r>
              <a:rPr lang="it-IT" dirty="0" err="1"/>
              <a:t>courses</a:t>
            </a:r>
            <a:r>
              <a:rPr lang="it-IT" dirty="0"/>
              <a:t> for CFU </a:t>
            </a:r>
            <a:r>
              <a:rPr lang="it-IT" dirty="0" err="1"/>
              <a:t>accreditation</a:t>
            </a:r>
            <a:endParaRPr lang="it-IT" dirty="0"/>
          </a:p>
          <a:p>
            <a:endParaRPr lang="en-US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382C6D64-9F8F-0F02-B1DD-81F181AC9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Learning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8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CB579A0B-F7CF-8E53-73FB-C8EA229223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Training activities with </a:t>
            </a:r>
            <a:r>
              <a:rPr lang="it-IT" dirty="0" err="1"/>
              <a:t>details</a:t>
            </a:r>
            <a:r>
              <a:rPr lang="it-IT" dirty="0"/>
              <a:t> on CFU </a:t>
            </a:r>
            <a:r>
              <a:rPr lang="it-IT" dirty="0" err="1"/>
              <a:t>proposal</a:t>
            </a:r>
            <a:r>
              <a:rPr lang="it-IT" dirty="0"/>
              <a:t> for </a:t>
            </a:r>
            <a:r>
              <a:rPr lang="it-IT" dirty="0" err="1"/>
              <a:t>accreditation</a:t>
            </a:r>
            <a:endParaRPr lang="it-IT" dirty="0"/>
          </a:p>
          <a:p>
            <a:endParaRPr lang="en-US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22BD3CD5-3780-4000-4B6E-3BB15A45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Training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68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E51DFC7B-721F-0B9A-4D90-E17A121C85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52B15A04-F377-A536-EEA0-5017CE332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92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2013 - Tema 2022">
  <a:themeElements>
    <a:clrScheme name="Office 2013 - Tema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Tema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Tema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Personalizzato</PresentationFormat>
  <Paragraphs>15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7" baseType="lpstr">
      <vt:lpstr>Arial</vt:lpstr>
      <vt:lpstr>Calibri</vt:lpstr>
      <vt:lpstr>Calibri Light</vt:lpstr>
      <vt:lpstr>Font di sistema regolare</vt:lpstr>
      <vt:lpstr>Helvetica Light</vt:lpstr>
      <vt:lpstr>Helvetica Neue</vt:lpstr>
      <vt:lpstr>Open Sans Condensed</vt:lpstr>
      <vt:lpstr>Open Sans Condensed Light</vt:lpstr>
      <vt:lpstr>Open Sans Light</vt:lpstr>
      <vt:lpstr>Wingdings</vt:lpstr>
      <vt:lpstr>Office 2013 - Tema 2022</vt:lpstr>
      <vt:lpstr>Title</vt:lpstr>
      <vt:lpstr>Research activity</vt:lpstr>
      <vt:lpstr>Publications</vt:lpstr>
      <vt:lpstr>Learning activities</vt:lpstr>
      <vt:lpstr>Training activities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Gabriella Fiore</dc:creator>
  <cp:lastModifiedBy>Davide Di Ruscio</cp:lastModifiedBy>
  <cp:revision>11</cp:revision>
  <dcterms:modified xsi:type="dcterms:W3CDTF">2025-02-12T10:15:49Z</dcterms:modified>
</cp:coreProperties>
</file>